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75" r:id="rId2"/>
  </p:sldIdLst>
  <p:sldSz cx="9144000" cy="6858000" type="screen4x3"/>
  <p:notesSz cx="7102475" cy="93884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C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5" autoAdjust="0"/>
    <p:restoredTop sz="92057" autoAdjust="0"/>
  </p:normalViewPr>
  <p:slideViewPr>
    <p:cSldViewPr snapToGrid="0">
      <p:cViewPr varScale="1">
        <p:scale>
          <a:sx n="85" d="100"/>
          <a:sy n="85" d="100"/>
        </p:scale>
        <p:origin x="130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" y="0"/>
            <a:ext cx="3078163" cy="469900"/>
          </a:xfrm>
          <a:prstGeom prst="rect">
            <a:avLst/>
          </a:prstGeom>
        </p:spPr>
        <p:txBody>
          <a:bodyPr vert="horz" lIns="91382" tIns="45690" rIns="91382" bIns="4569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730" y="0"/>
            <a:ext cx="3078163" cy="469900"/>
          </a:xfrm>
          <a:prstGeom prst="rect">
            <a:avLst/>
          </a:prstGeom>
        </p:spPr>
        <p:txBody>
          <a:bodyPr vert="horz" lIns="91382" tIns="45690" rIns="91382" bIns="45690" rtlCol="0"/>
          <a:lstStyle>
            <a:lvl1pPr algn="r">
              <a:defRPr sz="1200"/>
            </a:lvl1pPr>
          </a:lstStyle>
          <a:p>
            <a:fld id="{FFC5F5E3-D76B-4514-82D3-9787965C8DFE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38275" y="1173163"/>
            <a:ext cx="4225925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82" tIns="45690" rIns="91382" bIns="4569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518025"/>
            <a:ext cx="5683250" cy="3697288"/>
          </a:xfrm>
          <a:prstGeom prst="rect">
            <a:avLst/>
          </a:prstGeom>
        </p:spPr>
        <p:txBody>
          <a:bodyPr vert="horz" lIns="91382" tIns="45690" rIns="91382" bIns="4569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5" y="8918575"/>
            <a:ext cx="3078163" cy="469900"/>
          </a:xfrm>
          <a:prstGeom prst="rect">
            <a:avLst/>
          </a:prstGeom>
        </p:spPr>
        <p:txBody>
          <a:bodyPr vert="horz" lIns="91382" tIns="45690" rIns="91382" bIns="4569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730" y="8918575"/>
            <a:ext cx="3078163" cy="469900"/>
          </a:xfrm>
          <a:prstGeom prst="rect">
            <a:avLst/>
          </a:prstGeom>
        </p:spPr>
        <p:txBody>
          <a:bodyPr vert="horz" lIns="91382" tIns="45690" rIns="91382" bIns="45690" rtlCol="0" anchor="b"/>
          <a:lstStyle>
            <a:lvl1pPr algn="r">
              <a:defRPr sz="1200"/>
            </a:lvl1pPr>
          </a:lstStyle>
          <a:p>
            <a:fld id="{71DD2D92-940F-4AF1-BD3F-362BBF4292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439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ED4693-2E2D-7C61-7BF8-4803BD496A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23661D-AC23-6C17-43D8-86B9F8AA4D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4A7CF55-66CE-C9F9-50B9-3C445EBD15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b="0" i="0" u="none" strike="noStrike" dirty="0">
              <a:effectLst/>
              <a:latin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BBCC81-F141-F4BD-448F-37EE2BAC16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DD2D92-940F-4AF1-BD3F-362BBF42923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1144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EC73-674B-4415-96F0-8497F587C299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80584-0891-4226-ABF3-647B140F3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967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EC73-674B-4415-96F0-8497F587C299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80584-0891-4226-ABF3-647B140F3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312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EC73-674B-4415-96F0-8497F587C299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80584-0891-4226-ABF3-647B140F3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279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EC73-674B-4415-96F0-8497F587C299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80584-0891-4226-ABF3-647B140F3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58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EC73-674B-4415-96F0-8497F587C299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80584-0891-4226-ABF3-647B140F3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737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EC73-674B-4415-96F0-8497F587C299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80584-0891-4226-ABF3-647B140F3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60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EC73-674B-4415-96F0-8497F587C299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80584-0891-4226-ABF3-647B140F3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820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EC73-674B-4415-96F0-8497F587C299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80584-0891-4226-ABF3-647B140F3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751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EC73-674B-4415-96F0-8497F587C299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80584-0891-4226-ABF3-647B140F3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738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EC73-674B-4415-96F0-8497F587C299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80584-0891-4226-ABF3-647B140F3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305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EC73-674B-4415-96F0-8497F587C299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80584-0891-4226-ABF3-647B140F3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061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1AEC73-674B-4415-96F0-8497F587C299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580584-0891-4226-ABF3-647B140F3DB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BA98A2-4D78-D32E-F9EE-BDEEE54AFAF6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4275138" y="6672580"/>
            <a:ext cx="615950" cy="12192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8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INTERNAL USE</a:t>
            </a:r>
          </a:p>
        </p:txBody>
      </p:sp>
    </p:spTree>
    <p:extLst>
      <p:ext uri="{BB962C8B-B14F-4D97-AF65-F5344CB8AC3E}">
        <p14:creationId xmlns:p14="http://schemas.microsoft.com/office/powerpoint/2010/main" val="929452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EB2570-E380-BDD6-AD26-D9EADF54E4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EFE10DF1-F6AD-8DAE-4BCD-2191F6641B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6338493"/>
              </p:ext>
            </p:extLst>
          </p:nvPr>
        </p:nvGraphicFramePr>
        <p:xfrm>
          <a:off x="458230" y="663397"/>
          <a:ext cx="8158734" cy="319280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56245">
                  <a:extLst>
                    <a:ext uri="{9D8B030D-6E8A-4147-A177-3AD203B41FA5}">
                      <a16:colId xmlns:a16="http://schemas.microsoft.com/office/drawing/2014/main" val="1747064027"/>
                    </a:ext>
                  </a:extLst>
                </a:gridCol>
                <a:gridCol w="1433209">
                  <a:extLst>
                    <a:ext uri="{9D8B030D-6E8A-4147-A177-3AD203B41FA5}">
                      <a16:colId xmlns:a16="http://schemas.microsoft.com/office/drawing/2014/main" val="4014173347"/>
                    </a:ext>
                  </a:extLst>
                </a:gridCol>
                <a:gridCol w="1417320">
                  <a:extLst>
                    <a:ext uri="{9D8B030D-6E8A-4147-A177-3AD203B41FA5}">
                      <a16:colId xmlns:a16="http://schemas.microsoft.com/office/drawing/2014/main" val="1966963129"/>
                    </a:ext>
                  </a:extLst>
                </a:gridCol>
                <a:gridCol w="1417320">
                  <a:extLst>
                    <a:ext uri="{9D8B030D-6E8A-4147-A177-3AD203B41FA5}">
                      <a16:colId xmlns:a16="http://schemas.microsoft.com/office/drawing/2014/main" val="2992300334"/>
                    </a:ext>
                  </a:extLst>
                </a:gridCol>
                <a:gridCol w="1417320">
                  <a:extLst>
                    <a:ext uri="{9D8B030D-6E8A-4147-A177-3AD203B41FA5}">
                      <a16:colId xmlns:a16="http://schemas.microsoft.com/office/drawing/2014/main" val="1436055889"/>
                    </a:ext>
                  </a:extLst>
                </a:gridCol>
                <a:gridCol w="1417320">
                  <a:extLst>
                    <a:ext uri="{9D8B030D-6E8A-4147-A177-3AD203B41FA5}">
                      <a16:colId xmlns:a16="http://schemas.microsoft.com/office/drawing/2014/main" val="2574152311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Subject</a:t>
                      </a:r>
                    </a:p>
                  </a:txBody>
                  <a:tcPr marL="68580" marR="68580" marT="34290" marB="3429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Mon</a:t>
                      </a:r>
                    </a:p>
                  </a:txBody>
                  <a:tcPr marL="68580" marR="68580" marT="34290" marB="3429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Tue</a:t>
                      </a:r>
                    </a:p>
                  </a:txBody>
                  <a:tcPr marL="68580" marR="68580" marT="34290" marB="3429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Wed</a:t>
                      </a:r>
                    </a:p>
                  </a:txBody>
                  <a:tcPr marL="68580" marR="68580" marT="34290" marB="3429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err="1">
                          <a:solidFill>
                            <a:schemeClr val="bg1"/>
                          </a:solidFill>
                        </a:rPr>
                        <a:t>Thur</a:t>
                      </a:r>
                      <a:endParaRPr lang="en-US" sz="1200" b="1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Fri</a:t>
                      </a:r>
                    </a:p>
                  </a:txBody>
                  <a:tcPr marL="68580" marR="68580" marT="34290" marB="34290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8064363"/>
                  </a:ext>
                </a:extLst>
              </a:tr>
              <a:tr h="277673">
                <a:tc>
                  <a:txBody>
                    <a:bodyPr/>
                    <a:lstStyle/>
                    <a:p>
                      <a:r>
                        <a:rPr lang="en-US" sz="1200" b="1" dirty="0"/>
                        <a:t>Subject 1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US" sz="1100" dirty="0">
                          <a:latin typeface="+mn-lt"/>
                          <a:cs typeface="Arial" panose="020B0604020202020204" pitchFamily="34" charset="0"/>
                        </a:rPr>
                        <a:t>Example</a:t>
                      </a: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3480741"/>
                  </a:ext>
                </a:extLst>
              </a:tr>
              <a:tr h="130202">
                <a:tc>
                  <a:txBody>
                    <a:bodyPr/>
                    <a:lstStyle/>
                    <a:p>
                      <a:r>
                        <a:rPr lang="en-US" sz="1200" b="1" dirty="0"/>
                        <a:t>Subject 2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latin typeface="+mn-lt"/>
                        </a:rPr>
                        <a:t>Example</a:t>
                      </a:r>
                      <a:br>
                        <a:rPr lang="en-US" sz="1100" dirty="0">
                          <a:solidFill>
                            <a:schemeClr val="tx1"/>
                          </a:solidFill>
                          <a:latin typeface="+mn-lt"/>
                        </a:rPr>
                      </a:br>
                      <a:r>
                        <a:rPr lang="en-US" sz="1100" dirty="0">
                          <a:solidFill>
                            <a:schemeClr val="tx1"/>
                          </a:solidFill>
                          <a:latin typeface="+mn-lt"/>
                        </a:rPr>
                        <a:t>Adult Initial:____</a:t>
                      </a: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7480687"/>
                  </a:ext>
                </a:extLst>
              </a:tr>
              <a:tr h="130202">
                <a:tc>
                  <a:txBody>
                    <a:bodyPr/>
                    <a:lstStyle/>
                    <a:p>
                      <a:r>
                        <a:rPr lang="en-US" sz="1200" b="1" dirty="0"/>
                        <a:t>Subject 3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7370114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en-US" sz="1200" b="1" dirty="0"/>
                        <a:t>Subject 4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endParaRPr lang="en-US" sz="1200" dirty="0"/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endParaRPr lang="en-US" sz="1200" dirty="0"/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endParaRPr lang="en-US" sz="1200" dirty="0"/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endParaRPr lang="en-US" sz="1200" dirty="0"/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endParaRPr lang="en-US" sz="1200" dirty="0"/>
                    </a:p>
                  </a:txBody>
                  <a:tcPr marL="68580" marR="68580" marT="34290" marB="3429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3741718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en-US" sz="1200" b="1" dirty="0"/>
                        <a:t>Subject 5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9817750"/>
                  </a:ext>
                </a:extLst>
              </a:tr>
              <a:tr h="309618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Subject 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5478398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Subject 7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7327298"/>
                  </a:ext>
                </a:extLst>
              </a:tr>
              <a:tr h="281412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Subject 8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6891893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Subject 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291878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Subject 10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0627776"/>
                  </a:ext>
                </a:extLst>
              </a:tr>
            </a:tbl>
          </a:graphicData>
        </a:graphic>
      </p:graphicFrame>
      <p:grpSp>
        <p:nvGrpSpPr>
          <p:cNvPr id="7" name="Group 6">
            <a:extLst>
              <a:ext uri="{FF2B5EF4-FFF2-40B4-BE49-F238E27FC236}">
                <a16:creationId xmlns:a16="http://schemas.microsoft.com/office/drawing/2014/main" id="{31FBA4EC-7DAC-7C97-6EAB-621A1D1BA4E4}"/>
              </a:ext>
            </a:extLst>
          </p:cNvPr>
          <p:cNvGrpSpPr/>
          <p:nvPr/>
        </p:nvGrpSpPr>
        <p:grpSpPr>
          <a:xfrm>
            <a:off x="2558349" y="294065"/>
            <a:ext cx="4027304" cy="372122"/>
            <a:chOff x="621826" y="453480"/>
            <a:chExt cx="5369739" cy="49616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2DDDB89-5047-B2D9-D407-A1BCB659AF0F}"/>
                </a:ext>
              </a:extLst>
            </p:cNvPr>
            <p:cNvSpPr txBox="1"/>
            <p:nvPr/>
          </p:nvSpPr>
          <p:spPr>
            <a:xfrm>
              <a:off x="621826" y="457200"/>
              <a:ext cx="2915715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Modern Love" panose="04090805081005020601" pitchFamily="82" charset="0"/>
                </a:rPr>
                <a:t>Child’s work for: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52B682C-8908-48DE-32FF-9B3ACEB8B491}"/>
                </a:ext>
              </a:extLst>
            </p:cNvPr>
            <p:cNvSpPr txBox="1"/>
            <p:nvPr/>
          </p:nvSpPr>
          <p:spPr>
            <a:xfrm>
              <a:off x="3546622" y="453480"/>
              <a:ext cx="2444943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Date goes here</a:t>
              </a: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1EB482A2-E1D8-21E6-FEFE-D494E4B365DE}"/>
              </a:ext>
            </a:extLst>
          </p:cNvPr>
          <p:cNvSpPr/>
          <p:nvPr/>
        </p:nvSpPr>
        <p:spPr>
          <a:xfrm>
            <a:off x="2713220" y="4601980"/>
            <a:ext cx="4384623" cy="152899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/>
              <a:t>Tips: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Make the top row a different color for each kid – makes it easy to tell them apart at a glance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Use the check mark bullet point for all your course work so kids can check them off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Delete rows if you don’t have this many subjects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Delete this box!</a:t>
            </a:r>
          </a:p>
        </p:txBody>
      </p:sp>
    </p:spTree>
    <p:extLst>
      <p:ext uri="{BB962C8B-B14F-4D97-AF65-F5344CB8AC3E}">
        <p14:creationId xmlns:p14="http://schemas.microsoft.com/office/powerpoint/2010/main" val="32950771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235086</TotalTime>
  <Words>93</Words>
  <Application>Microsoft Office PowerPoint</Application>
  <PresentationFormat>On-screen Show (4:3)</PresentationFormat>
  <Paragraphs>26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Modern Love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Kris Decker</dc:creator>
  <cp:lastModifiedBy>Kris Decker</cp:lastModifiedBy>
  <cp:revision>99</cp:revision>
  <cp:lastPrinted>2024-08-18T01:43:42Z</cp:lastPrinted>
  <dcterms:created xsi:type="dcterms:W3CDTF">2022-05-09T00:24:38Z</dcterms:created>
  <dcterms:modified xsi:type="dcterms:W3CDTF">2026-07-22T23:48:48Z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a04591e-2156-4e7e-b8dc-60ccb91b4f06_Enabled">
    <vt:lpwstr>true</vt:lpwstr>
  </property>
  <property fmtid="{D5CDD505-2E9C-101B-9397-08002B2CF9AE}" pid="3" name="MSIP_Label_1a04591e-2156-4e7e-b8dc-60ccb91b4f06_SetDate">
    <vt:lpwstr>2023-09-22T16:05:52Z</vt:lpwstr>
  </property>
  <property fmtid="{D5CDD505-2E9C-101B-9397-08002B2CF9AE}" pid="4" name="MSIP_Label_1a04591e-2156-4e7e-b8dc-60ccb91b4f06_Method">
    <vt:lpwstr>Standard</vt:lpwstr>
  </property>
  <property fmtid="{D5CDD505-2E9C-101B-9397-08002B2CF9AE}" pid="5" name="MSIP_Label_1a04591e-2156-4e7e-b8dc-60ccb91b4f06_Name">
    <vt:lpwstr>Internal-THD</vt:lpwstr>
  </property>
  <property fmtid="{D5CDD505-2E9C-101B-9397-08002B2CF9AE}" pid="6" name="MSIP_Label_1a04591e-2156-4e7e-b8dc-60ccb91b4f06_SiteId">
    <vt:lpwstr>fb7e6711-b619-4fbe-afe6-f83b12673323</vt:lpwstr>
  </property>
  <property fmtid="{D5CDD505-2E9C-101B-9397-08002B2CF9AE}" pid="7" name="MSIP_Label_1a04591e-2156-4e7e-b8dc-60ccb91b4f06_ActionId">
    <vt:lpwstr>345b65e0-8710-4fed-9050-32e2ace57794</vt:lpwstr>
  </property>
  <property fmtid="{D5CDD505-2E9C-101B-9397-08002B2CF9AE}" pid="8" name="MSIP_Label_1a04591e-2156-4e7e-b8dc-60ccb91b4f06_ContentBits">
    <vt:lpwstr>2</vt:lpwstr>
  </property>
  <property fmtid="{D5CDD505-2E9C-101B-9397-08002B2CF9AE}" pid="9" name="ClassificationContentMarkingFooterLocations">
    <vt:lpwstr>Office Theme:8</vt:lpwstr>
  </property>
  <property fmtid="{D5CDD505-2E9C-101B-9397-08002B2CF9AE}" pid="10" name="ClassificationContentMarkingFooterText">
    <vt:lpwstr>INTERNAL USE</vt:lpwstr>
  </property>
</Properties>
</file>